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35" r:id="rId1"/>
  </p:sldMasterIdLst>
  <p:notesMasterIdLst>
    <p:notesMasterId r:id="rId12"/>
  </p:notesMasterIdLst>
  <p:sldIdLst>
    <p:sldId id="288" r:id="rId2"/>
    <p:sldId id="341" r:id="rId3"/>
    <p:sldId id="336" r:id="rId4"/>
    <p:sldId id="342" r:id="rId5"/>
    <p:sldId id="343" r:id="rId6"/>
    <p:sldId id="353" r:id="rId7"/>
    <p:sldId id="354" r:id="rId8"/>
    <p:sldId id="347" r:id="rId9"/>
    <p:sldId id="348" r:id="rId10"/>
    <p:sldId id="34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88"/>
            <p14:sldId id="341"/>
            <p14:sldId id="336"/>
            <p14:sldId id="342"/>
            <p14:sldId id="343"/>
            <p14:sldId id="353"/>
            <p14:sldId id="354"/>
            <p14:sldId id="347"/>
            <p14:sldId id="348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4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35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4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CE9756-BEEE-4D38-94B5-AE45E7EA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02" y="1091817"/>
            <a:ext cx="9613861" cy="310896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Jermyn Borough 	Council Meeting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7/15/21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8BF8B-0DF7-4ACE-B1F3-847B344A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8972" y="1462246"/>
            <a:ext cx="2667000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966AB-63E6-46ED-B71A-3054C8B98BA4}"/>
              </a:ext>
            </a:extLst>
          </p:cNvPr>
          <p:cNvSpPr txBox="1"/>
          <p:nvPr/>
        </p:nvSpPr>
        <p:spPr>
          <a:xfrm>
            <a:off x="3047260" y="1446060"/>
            <a:ext cx="609452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Treasurer’s Report/Bills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Borough Manager Report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Lackawanna County Land Bank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Ordinances &amp; Enforcement Powers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Rental Registration Ordinance Amendment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Assumption Recommendations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Coverage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Session – Personnel Matter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7/15/21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ASSETS</a:t>
            </a:r>
          </a:p>
          <a:p>
            <a:pPr algn="l"/>
            <a:endParaRPr lang="en-US" sz="20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7AD18-D3AB-400A-A772-4AC6F3829A5C}"/>
              </a:ext>
            </a:extLst>
          </p:cNvPr>
          <p:cNvSpPr txBox="1"/>
          <p:nvPr/>
        </p:nvSpPr>
        <p:spPr>
          <a:xfrm>
            <a:off x="2936146" y="1879650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Rescue Plan Fund 		107,442.95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Reserve - DPW 			10,513.87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Reserve - Police 			4,456.82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Crime Watch Fund 				755.44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Fund - Community 		280,380.55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Fund - FNB 				3,095.93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045947" y="963685"/>
            <a:ext cx="810010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Holiday Lights Fund 					550.14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General Fund 			1,001.54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Liquid Fuels 			33,814.61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Paving Fund 			1,011.90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Recycling 				5,003.51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Refuse 					2,600.27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 Fuels - FNB 						55,411.00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Petty Cash 								153.42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Recreations Fund 						12,895.25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Recycling - Community 				8,168.01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 Checking - FNB 				126,484.37</a:t>
            </a:r>
          </a:p>
          <a:p>
            <a:pPr algn="l"/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Checking/Savings 				653,739.58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40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4F200-B419-4175-A04A-F79DD4FA4219}"/>
              </a:ext>
            </a:extLst>
          </p:cNvPr>
          <p:cNvSpPr txBox="1"/>
          <p:nvPr/>
        </p:nvSpPr>
        <p:spPr>
          <a:xfrm>
            <a:off x="1426127" y="2703016"/>
            <a:ext cx="91272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Payable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108,348.48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A2616-2252-468A-82AB-4850FC63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43" y="725516"/>
            <a:ext cx="8486189" cy="54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C08C0E3-6A2F-40CB-96F7-6F52704A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5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2EB5DB6-F43B-4648-B3DB-FAACBE9A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899FE9-911B-454C-BF7F-D168D2C4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255</TotalTime>
  <Words>233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Century Gothic</vt:lpstr>
      <vt:lpstr>Copperplate Gothic Bold</vt:lpstr>
      <vt:lpstr>Symbol</vt:lpstr>
      <vt:lpstr>Vapor Trail</vt:lpstr>
      <vt:lpstr>Jermyn Borough  Council Meeting  7/15/21 </vt:lpstr>
      <vt:lpstr>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Jermyn Borough</cp:lastModifiedBy>
  <cp:revision>67</cp:revision>
  <dcterms:created xsi:type="dcterms:W3CDTF">2019-10-03T16:39:17Z</dcterms:created>
  <dcterms:modified xsi:type="dcterms:W3CDTF">2021-07-15T22:31:22Z</dcterms:modified>
</cp:coreProperties>
</file>